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72B"/>
    <a:srgbClr val="F7D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838139-CF50-1870-CA9C-D7EC76CAF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50A9B6C-9D5C-6C07-1DCC-36D833BD8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EB38342-F4C5-AEF3-4704-700768B8A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B344-9C6C-49C8-916E-AB25BEA5372E}" type="datetimeFigureOut">
              <a:rPr lang="sv-SE" smtClean="0"/>
              <a:t>2025-08-21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BADB8A9-BA23-7D05-8E4F-007E64CB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D4B9BB-6A5C-83EC-3D8C-4D96624E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78EA-26CE-4F91-8C32-433503FC4C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303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5B7E4C-58EE-8BB8-C636-8F6B83193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8946324-2639-BADA-7D8F-158072958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E7B200-AF8C-DE0A-EF80-DC7A2181A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B344-9C6C-49C8-916E-AB25BEA5372E}" type="datetimeFigureOut">
              <a:rPr lang="sv-SE" smtClean="0"/>
              <a:t>2025-08-21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A100B7-61C9-92F6-4F7A-126A4F45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0C6D6D-E319-F6CE-8349-42BAB8AD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78EA-26CE-4F91-8C32-433503FC4C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007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1526291-92FE-A2B8-213D-4273DEE2F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F8377D1-B12D-9167-25BE-48DE017F1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2FBABB-1331-5F39-0E6C-01F696C4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B344-9C6C-49C8-916E-AB25BEA5372E}" type="datetimeFigureOut">
              <a:rPr lang="sv-SE" smtClean="0"/>
              <a:t>2025-08-21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7ECC2D-2B15-8B4A-F946-7E8721D7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59917F-AE31-2300-98BF-B4CBA59B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78EA-26CE-4F91-8C32-433503FC4C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481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F0FA19-9684-DB19-EB24-31071763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D56344-B49D-BED4-9703-35FAD5E37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AC438-6191-79F3-DBCA-EB1E1518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B344-9C6C-49C8-916E-AB25BEA5372E}" type="datetimeFigureOut">
              <a:rPr lang="sv-SE" smtClean="0"/>
              <a:t>2025-08-21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2905BA-0FBA-12F5-6A2A-1FB3BDBB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108DD2-3A0D-7F30-A22A-04D2ECEAE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78EA-26CE-4F91-8C32-433503FC4C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691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3B7625-D45F-B6CC-8645-80A1FB6EA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B916F3-EC5B-391E-948D-2EC1A4338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24E321-7525-5762-4EBC-B08C584E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B344-9C6C-49C8-916E-AB25BEA5372E}" type="datetimeFigureOut">
              <a:rPr lang="sv-SE" smtClean="0"/>
              <a:t>2025-08-21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4B66C5-5186-FCC5-9D2B-3D31169D7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A32F93-AB60-E70D-926B-177CD8B4A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78EA-26CE-4F91-8C32-433503FC4C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985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B2FE2E-3191-B995-E4E7-C66AABAC3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474B7B-5A66-5415-7C8B-5540E8B2D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77841D7-A965-B55E-DD76-29696CC94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43785E6-83D7-7782-41D4-44204A5AE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B344-9C6C-49C8-916E-AB25BEA5372E}" type="datetimeFigureOut">
              <a:rPr lang="sv-SE" smtClean="0"/>
              <a:t>2025-08-21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43786F5-FE43-09F0-A354-A9D567EE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690A8AF-C374-F3CA-30BD-7E5595AEE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78EA-26CE-4F91-8C32-433503FC4C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000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29F66C-DCE6-8CA7-50C6-433356FB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8BD8F32-4445-1854-7DD4-FC6FBB960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0FEF553-D2C6-008C-BF73-943AE5F83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C1EFE6F-F1BA-ED67-2E0B-AD805DFCD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820933B-B6F3-0D6C-0BE0-CEA057D30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34A6814-4664-7E86-C1FA-717F3B1E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B344-9C6C-49C8-916E-AB25BEA5372E}" type="datetimeFigureOut">
              <a:rPr lang="sv-SE" smtClean="0"/>
              <a:t>2025-08-21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45E75C9-C2C9-E990-5007-9E3D3FA6B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B77A677-A35C-1E70-DB9B-5C367275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78EA-26CE-4F91-8C32-433503FC4C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859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3B86B3-B556-53F2-6574-15D37AD9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3DD081-7B1E-F564-1448-A0FBD173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B344-9C6C-49C8-916E-AB25BEA5372E}" type="datetimeFigureOut">
              <a:rPr lang="sv-SE" smtClean="0"/>
              <a:t>2025-08-21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E4D94F1-3568-DB76-CAEC-E0698A2A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AD99005-CCFA-9F4D-DD04-74457F7D4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78EA-26CE-4F91-8C32-433503FC4C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57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F31B057-A985-806F-86F7-818F31BC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B344-9C6C-49C8-916E-AB25BEA5372E}" type="datetimeFigureOut">
              <a:rPr lang="sv-SE" smtClean="0"/>
              <a:t>2025-08-21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A2A89D6-680B-9895-9739-D0353FC3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A93C8B7-4EB0-67F2-2294-536BEA3D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78EA-26CE-4F91-8C32-433503FC4C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52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FD1EE-1E59-BE0F-DA00-040B1B28E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C1966A-B737-36F1-FB42-782F03C2D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D035B0C-21F8-8693-7DE8-8A51C2A8D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6CC1952-5020-093D-E550-F6C56DB63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B344-9C6C-49C8-916E-AB25BEA5372E}" type="datetimeFigureOut">
              <a:rPr lang="sv-SE" smtClean="0"/>
              <a:t>2025-08-21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9D13D3D-BB45-DD62-01A6-58E02C051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627B89F-7E45-DFAA-5594-AE07F71DD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78EA-26CE-4F91-8C32-433503FC4C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207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659D7D-AD92-E78D-924D-075EF82F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51ADEBC-8E4E-9A3B-FB82-096771AC5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061317-0D2C-C8F3-3952-E71604377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625D86A-ECDD-807C-1AF3-FEA338B2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B344-9C6C-49C8-916E-AB25BEA5372E}" type="datetimeFigureOut">
              <a:rPr lang="sv-SE" smtClean="0"/>
              <a:t>2025-08-21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01CA84F-9AB8-96C6-C8FA-57FB1594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BB144AC-CD49-94E1-E73C-BE7CB8AF6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78EA-26CE-4F91-8C32-433503FC4C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108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FC4698-2F3C-8957-A19E-A4A9A835A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8E43B4-B61E-D4B6-4F40-E8D31D60D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2AE8D2-4A97-E8EC-9889-D2D3DE8C2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14B344-9C6C-49C8-916E-AB25BEA5372E}" type="datetimeFigureOut">
              <a:rPr lang="sv-SE" smtClean="0"/>
              <a:t>2025-08-21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2688AF-F5D8-5E69-0964-A6F44A84A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C6F55A-D3D7-9592-661A-60E124C18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3078EA-26CE-4F91-8C32-433503FC4C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03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ansli@ljusdalbandy.s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82F3C7-35A2-B6FA-4E57-4E69BB8E15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1A47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8C29D21-39E1-92F4-8F56-B446AEFAE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1200" y="4009761"/>
            <a:ext cx="9144000" cy="1655762"/>
          </a:xfrm>
        </p:spPr>
        <p:txBody>
          <a:bodyPr/>
          <a:lstStyle/>
          <a:p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23D1508-FEFD-5FD0-6F63-D958E8BD4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711" y="5257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C806D51-32DA-0DD1-C6CE-075E8117C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335" y="6262040"/>
            <a:ext cx="366247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Ljusdals Bandyklubb | </a:t>
            </a:r>
            <a:r>
              <a:rPr kumimoji="0" lang="sv-SE" altLang="sv-SE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Kalingatan 3</a:t>
            </a:r>
            <a:r>
              <a:rPr lang="sv-SE" altLang="sv-SE" sz="13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827 33</a:t>
            </a:r>
            <a:endParaRPr kumimoji="0" lang="sv-SE" altLang="sv-SE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387E97E-D004-089E-491A-BBC457125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1775" y="6262040"/>
            <a:ext cx="390525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Tel: 0651-122 21 | </a:t>
            </a:r>
            <a:r>
              <a:rPr lang="sv-SE" altLang="sv-SE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kansli@ljusdalbandy.se</a:t>
            </a:r>
            <a:endParaRPr kumimoji="0" lang="sv-SE" altLang="sv-SE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ildobjekt 3" descr="En bild som visar text, Teckensnitt, Grafik, grafisk design&#10;&#10;AI-genererat innehåll kan vara felaktigt.">
            <a:extLst>
              <a:ext uri="{FF2B5EF4-FFF2-40B4-BE49-F238E27FC236}">
                <a16:creationId xmlns:a16="http://schemas.microsoft.com/office/drawing/2014/main" id="{FFF52412-CA4B-7B5B-E0CB-121AF0BF2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6026642"/>
            <a:ext cx="1535430" cy="481965"/>
          </a:xfrm>
          <a:prstGeom prst="rect">
            <a:avLst/>
          </a:prstGeom>
        </p:spPr>
      </p:pic>
      <p:pic>
        <p:nvPicPr>
          <p:cNvPr id="9" name="Bildobjekt 8" descr="En bild som visar symbol, logotyp, Grafik, Teckensnitt&#10;&#10;AI-genererat innehåll kan vara felaktigt.">
            <a:extLst>
              <a:ext uri="{FF2B5EF4-FFF2-40B4-BE49-F238E27FC236}">
                <a16:creationId xmlns:a16="http://schemas.microsoft.com/office/drawing/2014/main" id="{66AC459E-0CEF-0323-6C2F-4BB629006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88" y="6035392"/>
            <a:ext cx="1080803" cy="481965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3027E522-B508-48CF-FBD5-8D47D296BDEB}"/>
              </a:ext>
            </a:extLst>
          </p:cNvPr>
          <p:cNvSpPr txBox="1">
            <a:spLocks/>
          </p:cNvSpPr>
          <p:nvPr/>
        </p:nvSpPr>
        <p:spPr>
          <a:xfrm>
            <a:off x="1524000" y="3321807"/>
            <a:ext cx="9144000" cy="6879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5468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-Mall" id="{E2C29F58-5B18-4522-BEC7-7BC79C9A6523}" vid="{B1FF4630-7875-4BEC-9ACD-3C2F1862C0A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20</Words>
  <Application>Microsoft Office PowerPoint</Application>
  <PresentationFormat>Bredbild</PresentationFormat>
  <Paragraphs>5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Open sans</vt:lpstr>
      <vt:lpstr>Times New Roman</vt:lpstr>
      <vt:lpstr>Office-tema</vt:lpstr>
      <vt:lpstr>Rubrik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Erik Lidell</dc:creator>
  <cp:lastModifiedBy>Erik Lidell</cp:lastModifiedBy>
  <cp:revision>3</cp:revision>
  <dcterms:created xsi:type="dcterms:W3CDTF">2024-10-22T07:12:03Z</dcterms:created>
  <dcterms:modified xsi:type="dcterms:W3CDTF">2025-08-21T07:47:43Z</dcterms:modified>
</cp:coreProperties>
</file>